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CE038-18FE-62FF-46BD-8F8C2094F57A}" v="90" dt="2025-05-22T18:52:12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osz Łobas 2021_2026_D" userId="S::b.lobas@zsp9.elodz.edu.pl::4fe7b970-6831-4d1f-a949-bbfa12a40c22" providerId="AD" clId="Web-{00FCE038-18FE-62FF-46BD-8F8C2094F57A}"/>
    <pc:docChg chg="modSld">
      <pc:chgData name="Bartosz Łobas 2021_2026_D" userId="S::b.lobas@zsp9.elodz.edu.pl::4fe7b970-6831-4d1f-a949-bbfa12a40c22" providerId="AD" clId="Web-{00FCE038-18FE-62FF-46BD-8F8C2094F57A}" dt="2025-05-22T18:52:12.495" v="79" actId="14100"/>
      <pc:docMkLst>
        <pc:docMk/>
      </pc:docMkLst>
      <pc:sldChg chg="addSp delSp modSp">
        <pc:chgData name="Bartosz Łobas 2021_2026_D" userId="S::b.lobas@zsp9.elodz.edu.pl::4fe7b970-6831-4d1f-a949-bbfa12a40c22" providerId="AD" clId="Web-{00FCE038-18FE-62FF-46BD-8F8C2094F57A}" dt="2025-05-22T18:47:38.611" v="43" actId="20577"/>
        <pc:sldMkLst>
          <pc:docMk/>
          <pc:sldMk cId="0" sldId="256"/>
        </pc:sldMkLst>
        <pc:spChg chg="mod">
          <ac:chgData name="Bartosz Łobas 2021_2026_D" userId="S::b.lobas@zsp9.elodz.edu.pl::4fe7b970-6831-4d1f-a949-bbfa12a40c22" providerId="AD" clId="Web-{00FCE038-18FE-62FF-46BD-8F8C2094F57A}" dt="2025-05-22T18:47:38.611" v="43" actId="20577"/>
          <ac:spMkLst>
            <pc:docMk/>
            <pc:sldMk cId="0" sldId="256"/>
            <ac:spMk id="4" creationId="{00000000-0000-0000-0000-000000000000}"/>
          </ac:spMkLst>
        </pc:spChg>
        <pc:picChg chg="del mod">
          <ac:chgData name="Bartosz Łobas 2021_2026_D" userId="S::b.lobas@zsp9.elodz.edu.pl::4fe7b970-6831-4d1f-a949-bbfa12a40c22" providerId="AD" clId="Web-{00FCE038-18FE-62FF-46BD-8F8C2094F57A}" dt="2025-05-22T18:37:23.248" v="5"/>
          <ac:picMkLst>
            <pc:docMk/>
            <pc:sldMk cId="0" sldId="256"/>
            <ac:picMk id="2" creationId="{00000000-0000-0000-0000-000000000000}"/>
          </ac:picMkLst>
        </pc:picChg>
        <pc:picChg chg="add del mod">
          <ac:chgData name="Bartosz Łobas 2021_2026_D" userId="S::b.lobas@zsp9.elodz.edu.pl::4fe7b970-6831-4d1f-a949-bbfa12a40c22" providerId="AD" clId="Web-{00FCE038-18FE-62FF-46BD-8F8C2094F57A}" dt="2025-05-22T18:37:25.608" v="6"/>
          <ac:picMkLst>
            <pc:docMk/>
            <pc:sldMk cId="0" sldId="256"/>
            <ac:picMk id="5" creationId="{08B9D9C2-F4B4-F69D-7ABC-A76E5A492E93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39:38.737" v="10" actId="1076"/>
          <ac:picMkLst>
            <pc:docMk/>
            <pc:sldMk cId="0" sldId="256"/>
            <ac:picMk id="6" creationId="{B9CF7DC8-04E5-FDD8-289A-313891F1EFCF}"/>
          </ac:picMkLst>
        </pc:picChg>
      </pc:sldChg>
      <pc:sldChg chg="addSp delSp modSp">
        <pc:chgData name="Bartosz Łobas 2021_2026_D" userId="S::b.lobas@zsp9.elodz.edu.pl::4fe7b970-6831-4d1f-a949-bbfa12a40c22" providerId="AD" clId="Web-{00FCE038-18FE-62FF-46BD-8F8C2094F57A}" dt="2025-05-22T18:44:36.777" v="13" actId="1076"/>
        <pc:sldMkLst>
          <pc:docMk/>
          <pc:sldMk cId="0" sldId="257"/>
        </pc:sldMkLst>
        <pc:picChg chg="del">
          <ac:chgData name="Bartosz Łobas 2021_2026_D" userId="S::b.lobas@zsp9.elodz.edu.pl::4fe7b970-6831-4d1f-a949-bbfa12a40c22" providerId="AD" clId="Web-{00FCE038-18FE-62FF-46BD-8F8C2094F57A}" dt="2025-05-22T18:44:05.151" v="11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44:36.777" v="13" actId="1076"/>
          <ac:picMkLst>
            <pc:docMk/>
            <pc:sldMk cId="0" sldId="257"/>
            <ac:picMk id="13" creationId="{69EF7330-AB4F-B994-7FAC-592227F3A737}"/>
          </ac:picMkLst>
        </pc:picChg>
      </pc:sldChg>
      <pc:sldChg chg="addSp delSp modSp">
        <pc:chgData name="Bartosz Łobas 2021_2026_D" userId="S::b.lobas@zsp9.elodz.edu.pl::4fe7b970-6831-4d1f-a949-bbfa12a40c22" providerId="AD" clId="Web-{00FCE038-18FE-62FF-46BD-8F8C2094F57A}" dt="2025-05-22T18:47:02.610" v="26" actId="1076"/>
        <pc:sldMkLst>
          <pc:docMk/>
          <pc:sldMk cId="0" sldId="258"/>
        </pc:sldMkLst>
        <pc:picChg chg="del">
          <ac:chgData name="Bartosz Łobas 2021_2026_D" userId="S::b.lobas@zsp9.elodz.edu.pl::4fe7b970-6831-4d1f-a949-bbfa12a40c22" providerId="AD" clId="Web-{00FCE038-18FE-62FF-46BD-8F8C2094F57A}" dt="2025-05-22T18:44:54.575" v="14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47:02.610" v="26" actId="1076"/>
          <ac:picMkLst>
            <pc:docMk/>
            <pc:sldMk cId="0" sldId="258"/>
            <ac:picMk id="10" creationId="{4E503421-4554-23B1-E4EA-1A3ED440A653}"/>
          </ac:picMkLst>
        </pc:picChg>
      </pc:sldChg>
      <pc:sldChg chg="addSp delSp modSp">
        <pc:chgData name="Bartosz Łobas 2021_2026_D" userId="S::b.lobas@zsp9.elodz.edu.pl::4fe7b970-6831-4d1f-a949-bbfa12a40c22" providerId="AD" clId="Web-{00FCE038-18FE-62FF-46BD-8F8C2094F57A}" dt="2025-05-22T18:46:46.094" v="25" actId="1076"/>
        <pc:sldMkLst>
          <pc:docMk/>
          <pc:sldMk cId="0" sldId="260"/>
        </pc:sldMkLst>
        <pc:picChg chg="del">
          <ac:chgData name="Bartosz Łobas 2021_2026_D" userId="S::b.lobas@zsp9.elodz.edu.pl::4fe7b970-6831-4d1f-a949-bbfa12a40c22" providerId="AD" clId="Web-{00FCE038-18FE-62FF-46BD-8F8C2094F57A}" dt="2025-05-22T18:46:06.483" v="20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46:46.094" v="25" actId="1076"/>
          <ac:picMkLst>
            <pc:docMk/>
            <pc:sldMk cId="0" sldId="260"/>
            <ac:picMk id="13" creationId="{C1141FFD-18ED-21E8-195A-5B8BAAEB3308}"/>
          </ac:picMkLst>
        </pc:picChg>
      </pc:sldChg>
      <pc:sldChg chg="addSp delSp modSp">
        <pc:chgData name="Bartosz Łobas 2021_2026_D" userId="S::b.lobas@zsp9.elodz.edu.pl::4fe7b970-6831-4d1f-a949-bbfa12a40c22" providerId="AD" clId="Web-{00FCE038-18FE-62FF-46BD-8F8C2094F57A}" dt="2025-05-22T18:50:35.257" v="66" actId="1076"/>
        <pc:sldMkLst>
          <pc:docMk/>
          <pc:sldMk cId="0" sldId="261"/>
        </pc:sldMkLst>
        <pc:picChg chg="del mod">
          <ac:chgData name="Bartosz Łobas 2021_2026_D" userId="S::b.lobas@zsp9.elodz.edu.pl::4fe7b970-6831-4d1f-a949-bbfa12a40c22" providerId="AD" clId="Web-{00FCE038-18FE-62FF-46BD-8F8C2094F57A}" dt="2025-05-22T18:49:25.630" v="45"/>
          <ac:picMkLst>
            <pc:docMk/>
            <pc:sldMk cId="0" sldId="261"/>
            <ac:picMk id="2" creationId="{00000000-0000-0000-0000-000000000000}"/>
          </ac:picMkLst>
        </pc:picChg>
        <pc:picChg chg="add del mod">
          <ac:chgData name="Bartosz Łobas 2021_2026_D" userId="S::b.lobas@zsp9.elodz.edu.pl::4fe7b970-6831-4d1f-a949-bbfa12a40c22" providerId="AD" clId="Web-{00FCE038-18FE-62FF-46BD-8F8C2094F57A}" dt="2025-05-22T18:49:33.959" v="47"/>
          <ac:picMkLst>
            <pc:docMk/>
            <pc:sldMk cId="0" sldId="261"/>
            <ac:picMk id="21" creationId="{1ABAA7DA-2139-8014-5F7C-D36AD416F4FE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49:42.349" v="50" actId="14100"/>
          <ac:picMkLst>
            <pc:docMk/>
            <pc:sldMk cId="0" sldId="261"/>
            <ac:picMk id="22" creationId="{B2DEB19D-484D-AB4D-2BCC-49A8F9F7A0F0}"/>
          </ac:picMkLst>
        </pc:picChg>
        <pc:picChg chg="add del mod">
          <ac:chgData name="Bartosz Łobas 2021_2026_D" userId="S::b.lobas@zsp9.elodz.edu.pl::4fe7b970-6831-4d1f-a949-bbfa12a40c22" providerId="AD" clId="Web-{00FCE038-18FE-62FF-46BD-8F8C2094F57A}" dt="2025-05-22T18:49:54.272" v="54"/>
          <ac:picMkLst>
            <pc:docMk/>
            <pc:sldMk cId="0" sldId="261"/>
            <ac:picMk id="23" creationId="{5229D5A6-0A90-8B1C-5659-B0A1EB317FC5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50:21.257" v="62" actId="1076"/>
          <ac:picMkLst>
            <pc:docMk/>
            <pc:sldMk cId="0" sldId="261"/>
            <ac:picMk id="24" creationId="{2E732309-35E8-DC6D-6523-688F5E253AD3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50:35.257" v="66" actId="1076"/>
          <ac:picMkLst>
            <pc:docMk/>
            <pc:sldMk cId="0" sldId="261"/>
            <ac:picMk id="25" creationId="{34B04AD9-BE10-EBB0-800A-751B585C6251}"/>
          </ac:picMkLst>
        </pc:picChg>
      </pc:sldChg>
      <pc:sldChg chg="addSp delSp modSp">
        <pc:chgData name="Bartosz Łobas 2021_2026_D" userId="S::b.lobas@zsp9.elodz.edu.pl::4fe7b970-6831-4d1f-a949-bbfa12a40c22" providerId="AD" clId="Web-{00FCE038-18FE-62FF-46BD-8F8C2094F57A}" dt="2025-05-22T18:52:12.495" v="79" actId="14100"/>
        <pc:sldMkLst>
          <pc:docMk/>
          <pc:sldMk cId="0" sldId="264"/>
        </pc:sldMkLst>
        <pc:spChg chg="mod">
          <ac:chgData name="Bartosz Łobas 2021_2026_D" userId="S::b.lobas@zsp9.elodz.edu.pl::4fe7b970-6831-4d1f-a949-bbfa12a40c22" providerId="AD" clId="Web-{00FCE038-18FE-62FF-46BD-8F8C2094F57A}" dt="2025-05-22T18:50:50.695" v="70" actId="20577"/>
          <ac:spMkLst>
            <pc:docMk/>
            <pc:sldMk cId="0" sldId="264"/>
            <ac:spMk id="4" creationId="{00000000-0000-0000-0000-000000000000}"/>
          </ac:spMkLst>
        </pc:spChg>
        <pc:picChg chg="del mod">
          <ac:chgData name="Bartosz Łobas 2021_2026_D" userId="S::b.lobas@zsp9.elodz.edu.pl::4fe7b970-6831-4d1f-a949-bbfa12a40c22" providerId="AD" clId="Web-{00FCE038-18FE-62FF-46BD-8F8C2094F57A}" dt="2025-05-22T18:50:53.461" v="71"/>
          <ac:picMkLst>
            <pc:docMk/>
            <pc:sldMk cId="0" sldId="264"/>
            <ac:picMk id="2" creationId="{00000000-0000-0000-0000-000000000000}"/>
          </ac:picMkLst>
        </pc:picChg>
        <pc:picChg chg="add mod">
          <ac:chgData name="Bartosz Łobas 2021_2026_D" userId="S::b.lobas@zsp9.elodz.edu.pl::4fe7b970-6831-4d1f-a949-bbfa12a40c22" providerId="AD" clId="Web-{00FCE038-18FE-62FF-46BD-8F8C2094F57A}" dt="2025-05-22T18:52:12.495" v="79" actId="14100"/>
          <ac:picMkLst>
            <pc:docMk/>
            <pc:sldMk cId="0" sldId="264"/>
            <ac:picMk id="5" creationId="{D1D495D4-9758-24A5-A8C3-E283EAF984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D5C24-A788-4A32-8F43-F9A477702B49}" type="datetimeFigureOut">
              <a:t>22.05.2025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96397-FD10-4F32-8F1D-665A6489F2A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43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616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3227427"/>
            <a:ext cx="61437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Historia i kultura Łodzi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8F8F8F"/>
                </a:solidFill>
                <a:latin typeface="Funnel Sans"/>
              </a:rPr>
              <a:t>Bartosz </a:t>
            </a:r>
            <a:r>
              <a:rPr lang="en-US" sz="1750" dirty="0" err="1">
                <a:solidFill>
                  <a:srgbClr val="8F8F8F"/>
                </a:solidFill>
                <a:latin typeface="Funnel Sans"/>
              </a:rPr>
              <a:t>Łobas</a:t>
            </a:r>
            <a:r>
              <a:rPr lang="en-US" sz="1750" dirty="0">
                <a:solidFill>
                  <a:srgbClr val="8F8F8F"/>
                </a:solidFill>
                <a:latin typeface="Funnel Sans"/>
              </a:rPr>
              <a:t> Kacper Parka Miłosz </a:t>
            </a:r>
            <a:r>
              <a:rPr lang="en-US" sz="1750" dirty="0" err="1">
                <a:solidFill>
                  <a:srgbClr val="8F8F8F"/>
                </a:solidFill>
                <a:latin typeface="Funnel Sans"/>
              </a:rPr>
              <a:t>Cieślak</a:t>
            </a:r>
          </a:p>
        </p:txBody>
      </p:sp>
      <p:pic>
        <p:nvPicPr>
          <p:cNvPr id="6" name="Obraz 5" descr="Obraz zawierający tekst, elektronika, zrzut ekranu, oprogramowanie&#10;&#10;Zawartość wygenerowana przez AI może być niepoprawna.">
            <a:extLst>
              <a:ext uri="{FF2B5EF4-FFF2-40B4-BE49-F238E27FC236}">
                <a16:creationId xmlns:a16="http://schemas.microsoft.com/office/drawing/2014/main" id="{B9CF7DC8-04E5-FDD8-289A-313891F1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92" y="766256"/>
            <a:ext cx="3090214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4179451"/>
            <a:ext cx="74228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Dlaczego powstała strona?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283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 2"/>
          <p:cNvSpPr/>
          <p:nvPr/>
        </p:nvSpPr>
        <p:spPr>
          <a:xfrm>
            <a:off x="1530906" y="5306258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8F8F8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Pasja do Łodzi i programowania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615100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Stworzyliśmy stronę z miłości do naszego miasta i technologii.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52283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8" name="Text 5"/>
          <p:cNvSpPr/>
          <p:nvPr/>
        </p:nvSpPr>
        <p:spPr>
          <a:xfrm>
            <a:off x="5973008" y="53062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8F8F8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Wsparcie turystów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973008" y="5796677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Dostarczamy rzetelne informacje o miejscach historycznych i kulturalnych.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77995" y="52283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1" name="Text 8"/>
          <p:cNvSpPr/>
          <p:nvPr/>
        </p:nvSpPr>
        <p:spPr>
          <a:xfrm>
            <a:off x="10415111" y="53062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8F8F8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Różnorodne tematy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15111" y="579667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Historia, atrakcje i ciekawostki z życia codziennego Łodzi.</a:t>
            </a:r>
            <a:endParaRPr lang="en-US" sz="1750" dirty="0"/>
          </a:p>
        </p:txBody>
      </p:sp>
      <p:pic>
        <p:nvPicPr>
          <p:cNvPr id="13" name="Obraz 12" descr="Obraz zawierający tekst, zrzut ekranu, Czcionka, oprogramowanie&#10;&#10;Zawartość wygenerowana przez AI może być niepoprawna.">
            <a:extLst>
              <a:ext uri="{FF2B5EF4-FFF2-40B4-BE49-F238E27FC236}">
                <a16:creationId xmlns:a16="http://schemas.microsoft.com/office/drawing/2014/main" id="{69EF7330-AB4F-B994-7FAC-592227F3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6"/>
            <a:ext cx="14630400" cy="2897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80034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Do kogo kierowana jest strona?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558064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 2"/>
          <p:cNvSpPr/>
          <p:nvPr/>
        </p:nvSpPr>
        <p:spPr>
          <a:xfrm>
            <a:off x="6514624" y="3792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FFFFF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Turystom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282916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Osobom</a:t>
            </a:r>
            <a:r>
              <a:rPr lang="en-US" sz="17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planującym</a:t>
            </a:r>
            <a:r>
              <a:rPr lang="en-US" sz="17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wizytę, chcącym poznać skarby Łodzi.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5107067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8" name="Text 5"/>
          <p:cNvSpPr/>
          <p:nvPr/>
        </p:nvSpPr>
        <p:spPr>
          <a:xfrm>
            <a:off x="6514624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Mieszkańcom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14624" y="5831919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Ludziom ciekawym historii i kultury swojego miasta.</a:t>
            </a:r>
            <a:endParaRPr lang="en-US" sz="1750" dirty="0"/>
          </a:p>
        </p:txBody>
      </p:sp>
      <p:pic>
        <p:nvPicPr>
          <p:cNvPr id="10" name="Obraz 9" descr="Obraz zawierający na wolnym powietrzu, budynek, chmura, niebo&#10;&#10;Zawartość wygenerowana przez AI może być niepoprawna.">
            <a:extLst>
              <a:ext uri="{FF2B5EF4-FFF2-40B4-BE49-F238E27FC236}">
                <a16:creationId xmlns:a16="http://schemas.microsoft.com/office/drawing/2014/main" id="{4E503421-4554-23B1-E4EA-1A3ED440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07" y="2510790"/>
            <a:ext cx="5888355" cy="3842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Budowa strony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Nagłówek i menu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Logo i przejrzyste odnośniki do podstron.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Interaktywny spis treści ułatwia nawigację.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895130"/>
            <a:ext cx="35849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Główna treść i multimedia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Bogate opisy, zdjęcia, filmy i mapy Google.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Opcja wysokiego kontrastu dla lepszej dostępności.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138726"/>
            <a:ext cx="4820007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Społeczność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030385"/>
            <a:ext cx="963930" cy="11568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46922" y="4223147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8F8F8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System komentarzy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2046922" y="4639985"/>
            <a:ext cx="1178968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Użytkownicy mogą dzielić się opiniami i sugestiami.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187196"/>
            <a:ext cx="963930" cy="115681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46922" y="5379958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8F8F8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Rozwój strony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2046922" y="5796796"/>
            <a:ext cx="1178968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Stałe udoskonalanie na podstawie feedbacku.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6344007"/>
            <a:ext cx="963930" cy="115681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46922" y="6536769"/>
            <a:ext cx="287809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8F8F8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Budowanie społeczności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2046922" y="6953607"/>
            <a:ext cx="1178968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Wspólna platforma dla miłośników Łodzi.</a:t>
            </a:r>
            <a:endParaRPr lang="en-US" sz="1500" dirty="0"/>
          </a:p>
        </p:txBody>
      </p:sp>
      <p:pic>
        <p:nvPicPr>
          <p:cNvPr id="13" name="Obraz 12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C1141FFD-18ED-21E8-195A-5B8BAAEB3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237" y="319278"/>
            <a:ext cx="8283702" cy="4201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100620"/>
            <a:ext cx="66767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Koszty domeny (średnie)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49560"/>
            <a:ext cx="7556421" cy="2979420"/>
          </a:xfrm>
          <a:prstGeom prst="roundRect">
            <a:avLst>
              <a:gd name="adj" fmla="val 319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Shape 2"/>
          <p:cNvSpPr/>
          <p:nvPr/>
        </p:nvSpPr>
        <p:spPr>
          <a:xfrm>
            <a:off x="6287810" y="3157180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6" name="Text 3"/>
          <p:cNvSpPr/>
          <p:nvPr/>
        </p:nvSpPr>
        <p:spPr>
          <a:xfrm>
            <a:off x="6515457" y="330088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Typ domeny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032438" y="3300889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Cena rejestracji (1 rok)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545610" y="3300889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Odnowienie (roczne)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4170402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0" name="Text 7"/>
          <p:cNvSpPr/>
          <p:nvPr/>
        </p:nvSpPr>
        <p:spPr>
          <a:xfrm>
            <a:off x="6515457" y="431411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.pl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032438" y="4314111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10–20 zł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545610" y="431411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50–120 zł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4820722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4" name="Text 11"/>
          <p:cNvSpPr/>
          <p:nvPr/>
        </p:nvSpPr>
        <p:spPr>
          <a:xfrm>
            <a:off x="6515457" y="496443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.com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032438" y="496443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30–50 zł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545610" y="496443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50–70 zł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5471041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8" name="Text 15"/>
          <p:cNvSpPr/>
          <p:nvPr/>
        </p:nvSpPr>
        <p:spPr>
          <a:xfrm>
            <a:off x="6515457" y="561474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.eu, .org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032438" y="561474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15–60 zł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545610" y="561474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60–100 zł</a:t>
            </a:r>
            <a:endParaRPr lang="en-US" sz="1750" dirty="0"/>
          </a:p>
        </p:txBody>
      </p:sp>
      <p:pic>
        <p:nvPicPr>
          <p:cNvPr id="22" name="Obraz 21" descr="Obraz zawierający moneta&#10;&#10;Zawartość wygenerowana przez AI może być niepoprawna.">
            <a:extLst>
              <a:ext uri="{FF2B5EF4-FFF2-40B4-BE49-F238E27FC236}">
                <a16:creationId xmlns:a16="http://schemas.microsoft.com/office/drawing/2014/main" id="{B2DEB19D-484D-AB4D-2BCC-49A8F9F7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"/>
            <a:ext cx="6059424" cy="4016121"/>
          </a:xfrm>
          <a:prstGeom prst="rect">
            <a:avLst/>
          </a:prstGeom>
        </p:spPr>
      </p:pic>
      <p:pic>
        <p:nvPicPr>
          <p:cNvPr id="24" name="Obraz 23" descr="Obraz zawierający moneta&#10;&#10;Zawartość wygenerowana przez AI może być niepoprawna.">
            <a:extLst>
              <a:ext uri="{FF2B5EF4-FFF2-40B4-BE49-F238E27FC236}">
                <a16:creationId xmlns:a16="http://schemas.microsoft.com/office/drawing/2014/main" id="{2E732309-35E8-DC6D-6523-688F5E25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3827"/>
            <a:ext cx="6059424" cy="4016121"/>
          </a:xfrm>
          <a:prstGeom prst="rect">
            <a:avLst/>
          </a:prstGeom>
        </p:spPr>
      </p:pic>
      <p:pic>
        <p:nvPicPr>
          <p:cNvPr id="25" name="Obraz 24" descr="Obraz zawierający moneta&#10;&#10;Zawartość wygenerowana przez AI może być niepoprawna.">
            <a:extLst>
              <a:ext uri="{FF2B5EF4-FFF2-40B4-BE49-F238E27FC236}">
                <a16:creationId xmlns:a16="http://schemas.microsoft.com/office/drawing/2014/main" id="{34B04AD9-BE10-EBB0-800A-751B585C6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28548"/>
            <a:ext cx="6059424" cy="41380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0"/>
            <a:ext cx="6035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91772"/>
            <a:ext cx="68683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Koszty hostingu (średnie)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40712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 2"/>
          <p:cNvSpPr/>
          <p:nvPr/>
        </p:nvSpPr>
        <p:spPr>
          <a:xfrm>
            <a:off x="1028224" y="3075146"/>
            <a:ext cx="30765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Hosting współdzielony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6556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Najtańszy, idealny dla stron informacyjnych. 100–300 zł rocznie.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40712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8" name="Text 5"/>
          <p:cNvSpPr/>
          <p:nvPr/>
        </p:nvSpPr>
        <p:spPr>
          <a:xfrm>
            <a:off x="4919901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VPS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655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Większa wydajność dla stron z ruchem. 500–1000 zł rocznie.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404040"/>
          </a:solidFill>
          <a:ln w="7620">
            <a:solidFill>
              <a:srgbClr val="59595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1" name="Text 8"/>
          <p:cNvSpPr/>
          <p:nvPr/>
        </p:nvSpPr>
        <p:spPr>
          <a:xfrm>
            <a:off x="1028224" y="53499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Serwer dedykowany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4037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Specjalistyczne rozwiązanie dla dużych portali. Od 1500 zł rocznie.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2002"/>
            <a:ext cx="105922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Przewidywany budżet tworzenia strony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077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Projekt graficzny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889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Indywidualny lub szablonowy - bez kosztów.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Kodowanie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Front-end i prosty back-end z JavaScript i PHP.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49478"/>
            <a:ext cx="40377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Responsywność i dostępność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93790" y="59306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Dostosowanie do urządzeń i trybu wysokiego kontrastu.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007757"/>
            <a:ext cx="32254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Zawartość i multimedia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5889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Profesjonalne teksty, zdjęcia, wideo i mapy.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Panel CMS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Samodzielna edycja treści dzięki WordPress.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3494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Hosting i domena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599521" y="59306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8F8F8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Roczne utrzymanie na platformach hostingowych.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DDDDD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Koszty domeny i hostingu (nasze)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l-PL" sz="2800" dirty="0">
                <a:solidFill>
                  <a:srgbClr val="8F8F8F"/>
                </a:solidFill>
                <a:latin typeface="Funnel Sans"/>
                <a:ea typeface="Funnel Sans" pitchFamily="34" charset="-122"/>
                <a:cs typeface="Funnel Sans" pitchFamily="34" charset="-120"/>
              </a:rPr>
              <a:t>Nasz roczny</a:t>
            </a:r>
            <a:r>
              <a:rPr lang="en-US" sz="2800" dirty="0">
                <a:solidFill>
                  <a:srgbClr val="8F8F8F"/>
                </a:solidFill>
                <a:latin typeface="Funnel Sans"/>
                <a:ea typeface="Funnel Sans" pitchFamily="34" charset="-122"/>
                <a:cs typeface="Funnel Sans" pitchFamily="34" charset="-120"/>
              </a:rPr>
              <a:t> koszt miesięczny utrzymania domeny i hostingu wynosi około 25,50 zł.</a:t>
            </a:r>
            <a:endParaRPr lang="en-US" sz="2800" dirty="0">
              <a:latin typeface="Funnel Sans"/>
            </a:endParaRPr>
          </a:p>
        </p:txBody>
      </p:sp>
      <p:pic>
        <p:nvPicPr>
          <p:cNvPr id="5" name="Obraz 4" descr="Obraz zawierający kreskówka, maska, sztuka&#10;&#10;Zawartość wygenerowana przez AI może być niepoprawna.">
            <a:extLst>
              <a:ext uri="{FF2B5EF4-FFF2-40B4-BE49-F238E27FC236}">
                <a16:creationId xmlns:a16="http://schemas.microsoft.com/office/drawing/2014/main" id="{D1D495D4-9758-24A5-A8C3-E283EAF9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" y="-497396"/>
            <a:ext cx="5884545" cy="9370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316</Words>
  <Application>Microsoft Office PowerPoint</Application>
  <PresentationFormat>Niestandardowy</PresentationFormat>
  <Paragraphs>72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Funnel Sans</vt:lpstr>
      <vt:lpstr>Mona Sans Semi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Miłosz Cieślak 2021_2026_D</cp:lastModifiedBy>
  <cp:revision>44</cp:revision>
  <dcterms:created xsi:type="dcterms:W3CDTF">2025-05-22T15:04:12Z</dcterms:created>
  <dcterms:modified xsi:type="dcterms:W3CDTF">2025-05-22T20:39:12Z</dcterms:modified>
</cp:coreProperties>
</file>